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4660"/>
  </p:normalViewPr>
  <p:slideViewPr>
    <p:cSldViewPr snapToGrid="0">
      <p:cViewPr varScale="1">
        <p:scale>
          <a:sx n="80" d="100"/>
          <a:sy n="80" d="100"/>
        </p:scale>
        <p:origin x="31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464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34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324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096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430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18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234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1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42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08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6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3CD20-5C86-424C-91FA-DAFFAA6C298E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ECA01-657C-4201-B3B6-EAB10C426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54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004" y="924790"/>
            <a:ext cx="1920000" cy="144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04" y="2578016"/>
            <a:ext cx="1920000" cy="10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0419" y="8310364"/>
            <a:ext cx="981281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004" y="6487027"/>
            <a:ext cx="1728000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7698" y="915272"/>
            <a:ext cx="2302721" cy="144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4396" y="5564119"/>
            <a:ext cx="1080000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7362" y="7956316"/>
            <a:ext cx="1459971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6805" y="3684885"/>
            <a:ext cx="1241380" cy="108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34206" y="6556565"/>
            <a:ext cx="1080000" cy="108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27992" y="4166111"/>
            <a:ext cx="1996364" cy="1080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19866" y="2477145"/>
            <a:ext cx="1622535" cy="108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3045" y="5004980"/>
            <a:ext cx="2180441" cy="108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36456" y="3788989"/>
            <a:ext cx="1683554" cy="1080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06322" y="1044995"/>
            <a:ext cx="1199707" cy="1080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67698" y="2557699"/>
            <a:ext cx="1039200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7"/>
          <a:srcRect l="19049" t="-587"/>
          <a:stretch/>
        </p:blipFill>
        <p:spPr>
          <a:xfrm>
            <a:off x="3476894" y="2594153"/>
            <a:ext cx="1542972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1162" y="7962869"/>
            <a:ext cx="1323683" cy="108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404396" y="6701325"/>
            <a:ext cx="1944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86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McIntosh</dc:creator>
  <cp:lastModifiedBy>Gemma McIntosh</cp:lastModifiedBy>
  <cp:revision>11</cp:revision>
  <cp:lastPrinted>2022-05-26T07:44:33Z</cp:lastPrinted>
  <dcterms:created xsi:type="dcterms:W3CDTF">2022-05-25T20:34:46Z</dcterms:created>
  <dcterms:modified xsi:type="dcterms:W3CDTF">2022-05-26T12:37:48Z</dcterms:modified>
</cp:coreProperties>
</file>