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64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151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55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9562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97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481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65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16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47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6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29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7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0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9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0D519-F71F-462B-81AE-BBEC9EB36FDF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3269E1-B55B-4516-B259-10A23BDA1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1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Sheen Mount’s Equality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587" y="1605974"/>
            <a:ext cx="9089518" cy="4382379"/>
          </a:xfrm>
        </p:spPr>
        <p:txBody>
          <a:bodyPr/>
          <a:lstStyle/>
          <a:p>
            <a:pPr lvl="0" fontAlgn="auto">
              <a:buClr>
                <a:schemeClr val="accent2"/>
              </a:buClr>
              <a:buSzPct val="113000"/>
              <a:buFont typeface="+mj-lt"/>
              <a:buAutoNum type="arabicPeriod"/>
            </a:pPr>
            <a:r>
              <a:rPr lang="en-GB" dirty="0"/>
              <a:t>Respect and celebrate diversity in our school and local community, and help to build and maintain respectful relationships throughout our school community through a range of school events, such as assemblies, classroom teaching and multi-cultural activities.</a:t>
            </a:r>
          </a:p>
          <a:p>
            <a:pPr lvl="0" fontAlgn="auto">
              <a:buClr>
                <a:schemeClr val="accent2"/>
              </a:buClr>
              <a:buSzPct val="113000"/>
              <a:buFont typeface="+mj-lt"/>
              <a:buAutoNum type="arabicPeriod"/>
            </a:pPr>
            <a:endParaRPr lang="en-GB" dirty="0"/>
          </a:p>
          <a:p>
            <a:pPr lvl="0" fontAlgn="auto">
              <a:buClr>
                <a:schemeClr val="accent2"/>
              </a:buClr>
              <a:buSzPct val="113000"/>
              <a:buFont typeface="+mj-lt"/>
              <a:buAutoNum type="arabicPeriod"/>
            </a:pPr>
            <a:r>
              <a:rPr lang="en-GB" dirty="0"/>
              <a:t>Focus on ensuring that children on the SEN register are making holistic progress. </a:t>
            </a:r>
          </a:p>
          <a:p>
            <a:pPr lvl="1" fontAlgn="auto">
              <a:buClr>
                <a:schemeClr val="accent2"/>
              </a:buClr>
              <a:buSzPct val="113000"/>
              <a:buFont typeface="Wingdings" panose="05000000000000000000" pitchFamily="2" charset="2"/>
              <a:buChar char="Ø"/>
            </a:pPr>
            <a:r>
              <a:rPr lang="en-GB" sz="1800" dirty="0"/>
              <a:t>In 21/22 review methodologies for identifying SEN support children to ensure that all children who required support have been identified and their progress monitored.</a:t>
            </a:r>
          </a:p>
          <a:p>
            <a:pPr lvl="0" fontAlgn="auto">
              <a:buClr>
                <a:schemeClr val="accent2"/>
              </a:buClr>
              <a:buSzPct val="113000"/>
              <a:buFont typeface="+mj-lt"/>
              <a:buAutoNum type="arabicPeriod"/>
            </a:pPr>
            <a:endParaRPr lang="en-GB" dirty="0"/>
          </a:p>
          <a:p>
            <a:pPr lvl="0" fontAlgn="auto">
              <a:buClr>
                <a:schemeClr val="accent2"/>
              </a:buClr>
              <a:buSzPct val="113000"/>
              <a:buFont typeface="+mj-lt"/>
              <a:buAutoNum type="arabicPeriod"/>
            </a:pPr>
            <a:r>
              <a:rPr lang="en-GB" dirty="0"/>
              <a:t>Continue to promote equality and a culture of inclusivity; pro-actively anticipate and address the needs of any individuals or groups to ensure that all pupils are treated equally and have equal access to opportunities.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73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368</TotalTime>
  <Words>125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Trebuchet MS</vt:lpstr>
      <vt:lpstr>Wingdings</vt:lpstr>
      <vt:lpstr>Wingdings 3</vt:lpstr>
      <vt:lpstr>Facet</vt:lpstr>
      <vt:lpstr>Sheen Mount’s Equality Objectives</vt:lpstr>
    </vt:vector>
  </TitlesOfParts>
  <Company>WBC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Assembly with Mr Holmes.  Could the adults in the room assign two children to be spokespeople for their class and put them next to the laptop</dc:title>
  <dc:creator>Thomas Holmes</dc:creator>
  <cp:lastModifiedBy>Sarah Bellingham</cp:lastModifiedBy>
  <cp:revision>27</cp:revision>
  <dcterms:created xsi:type="dcterms:W3CDTF">2021-06-27T20:10:25Z</dcterms:created>
  <dcterms:modified xsi:type="dcterms:W3CDTF">2021-07-15T13:19:23Z</dcterms:modified>
</cp:coreProperties>
</file>